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8" r:id="rId2"/>
    <p:sldId id="273" r:id="rId3"/>
    <p:sldId id="272" r:id="rId4"/>
    <p:sldId id="283" r:id="rId5"/>
    <p:sldId id="271" r:id="rId6"/>
    <p:sldId id="259" r:id="rId7"/>
    <p:sldId id="279" r:id="rId8"/>
    <p:sldId id="280" r:id="rId9"/>
    <p:sldId id="281" r:id="rId10"/>
    <p:sldId id="274" r:id="rId11"/>
    <p:sldId id="263" r:id="rId12"/>
    <p:sldId id="256" r:id="rId13"/>
    <p:sldId id="265" r:id="rId14"/>
    <p:sldId id="261" r:id="rId15"/>
    <p:sldId id="269" r:id="rId16"/>
    <p:sldId id="284" r:id="rId17"/>
    <p:sldId id="276" r:id="rId18"/>
    <p:sldId id="275" r:id="rId19"/>
    <p:sldId id="257" r:id="rId20"/>
    <p:sldId id="264" r:id="rId21"/>
    <p:sldId id="260" r:id="rId22"/>
    <p:sldId id="282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67F25F5-1593-4B65-B6C9-E48F9DDB0514}" type="datetimeFigureOut">
              <a:rPr lang="en-US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36429E0-85DF-4371-B1F1-1D5FBAB4E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5100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AA4F94-7D32-472C-9296-09F161B95AAF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43EA6-A8DB-4D8C-8098-AC5D2F8A1DA5}" type="datetimeFigureOut">
              <a:rPr lang="en-US" smtClean="0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8FB67-F3DE-4EBF-BD97-86F3EFEBCF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9B300-678E-496C-97D6-442E4A856A77}" type="datetimeFigureOut">
              <a:rPr lang="en-US" smtClean="0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E0159-C318-41E9-B0DA-F230B7FE3B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95A19A-CFAC-458C-802D-DF1886E1EF49}" type="datetimeFigureOut">
              <a:rPr lang="en-US" smtClean="0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51B19-D534-4F1F-8614-DFEA513931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6E9C4-4DE3-43CB-A4C8-60AD86F0EB41}" type="datetimeFigureOut">
              <a:rPr lang="en-US" smtClean="0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7F601-4BF4-449F-B03E-1DA81F658E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91E2F-1BB6-4B94-BC86-8C785B42EB3A}" type="datetimeFigureOut">
              <a:rPr lang="en-US" smtClean="0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E1F7FC7-F50A-4F78-93DA-30742D6A0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D4A7B-2108-4848-B617-3A6EEFE11B4D}" type="datetimeFigureOut">
              <a:rPr lang="en-US" smtClean="0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43F08-17AD-42B5-A1C5-63B1F593F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22E1E-8B4B-40DD-BE1B-31E85ABFEC26}" type="datetimeFigureOut">
              <a:rPr lang="en-US" smtClean="0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F45CC-D855-4CD9-922B-DDEED61C59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2AF34-C9EB-4526-820D-6973EA4DA77C}" type="datetimeFigureOut">
              <a:rPr lang="en-US" smtClean="0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DB29E-893F-4403-BD51-D6AB67A30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1FD93-68D7-4E48-B16C-817F03C85C59}" type="datetimeFigureOut">
              <a:rPr lang="en-US" smtClean="0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73952-E468-46EC-B551-BA175EDF47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BD49B7-9AE3-4C8F-81F7-5AAAC584E09B}" type="datetimeFigureOut">
              <a:rPr lang="en-US" smtClean="0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928CC-9E88-4E42-80FC-FEE6503599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8A878-5821-40CD-B02F-D4CA37C7E1F6}" type="datetimeFigureOut">
              <a:rPr lang="en-US" smtClean="0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D8B3E-EBF7-4ABB-8EB0-026E7A0280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63BB47F-DA34-4270-8A7B-56E908931581}" type="datetimeFigureOut">
              <a:rPr lang="en-US" smtClean="0"/>
              <a:pPr>
                <a:defRPr/>
              </a:pPr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56FA351-E684-45EC-92E6-6D7123CA6F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1828800"/>
          </a:xfrm>
        </p:spPr>
        <p:txBody>
          <a:bodyPr/>
          <a:lstStyle/>
          <a:p>
            <a:pPr eaLnBrk="1" hangingPunct="1"/>
            <a:r>
              <a:rPr lang="en-US" dirty="0" smtClean="0"/>
              <a:t>Vegetable Garden Pests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724400"/>
            <a:ext cx="64008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By Diana Klassy South Dakota  Master Gardener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733800"/>
            <a:ext cx="827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(Tomatoes, peppers, green beans, cucumbers. &amp;  squash)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927" y="304800"/>
            <a:ext cx="4953000" cy="1219200"/>
          </a:xfrm>
        </p:spPr>
        <p:txBody>
          <a:bodyPr/>
          <a:lstStyle/>
          <a:p>
            <a:r>
              <a:rPr lang="en-US" dirty="0" smtClean="0"/>
              <a:t>Powdery Mildew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0300"/>
            <a:ext cx="3132667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00262"/>
            <a:ext cx="3063927" cy="2400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64" y="4073457"/>
            <a:ext cx="1950396" cy="2603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802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tomato horn worm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3528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Tomato Hornworm</a:t>
            </a:r>
            <a:endParaRPr lang="en-US" dirty="0" smtClean="0"/>
          </a:p>
        </p:txBody>
      </p:sp>
      <p:pic>
        <p:nvPicPr>
          <p:cNvPr id="4100" name="Picture 2" descr="tomato horn worm mot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3505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tomato horn worm with eggs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62400"/>
            <a:ext cx="3302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4572000"/>
            <a:ext cx="3262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Hand pick and destroy unless you see the egg cases of this parasitic wasp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Squash Borer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</a:t>
            </a:r>
          </a:p>
        </p:txBody>
      </p:sp>
      <p:pic>
        <p:nvPicPr>
          <p:cNvPr id="5124" name="Picture 3" descr="adult squash bor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squash bor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4521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Squash Bug (stink bug)</a:t>
            </a:r>
          </a:p>
        </p:txBody>
      </p:sp>
      <p:pic>
        <p:nvPicPr>
          <p:cNvPr id="12291" name="Picture 2" descr="squash bug eggs 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076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squash bug egg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3549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squash bug nymph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14800"/>
            <a:ext cx="3435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squash bugs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733800"/>
            <a:ext cx="29051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squash bug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438400"/>
            <a:ext cx="20574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Cucumber Beetle</a:t>
            </a:r>
          </a:p>
        </p:txBody>
      </p:sp>
      <p:pic>
        <p:nvPicPr>
          <p:cNvPr id="6147" name="Picture 2" descr="spotted cucumber bee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36195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stripped cucumber beet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00400"/>
            <a:ext cx="3581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44958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These beetles also carry diseases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220494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Cucumber</a:t>
            </a:r>
            <a:br>
              <a:rPr lang="en-US" dirty="0" smtClean="0"/>
            </a:br>
            <a:r>
              <a:rPr lang="en-US" dirty="0" smtClean="0"/>
              <a:t> Mosaic Virus &amp; Bacterial Wilt</a:t>
            </a:r>
          </a:p>
        </p:txBody>
      </p:sp>
      <p:pic>
        <p:nvPicPr>
          <p:cNvPr id="7171" name="Picture 2" descr="cucumber mosais viru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63494"/>
            <a:ext cx="396635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40" y="1603317"/>
            <a:ext cx="3430562" cy="2282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97357"/>
            <a:ext cx="2266667" cy="201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3506940" cy="263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Cabbage “Worms”</a:t>
            </a:r>
            <a:endParaRPr lang="en-US" dirty="0"/>
          </a:p>
        </p:txBody>
      </p:sp>
      <p:sp>
        <p:nvSpPr>
          <p:cNvPr id="38914" name="AutoShape 2" descr="Cabbage Worm | Salisbury Greenhouse | Sherwood P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Cabbage Worm | Salisbury Greenhouse | Sherwood 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648200"/>
            <a:ext cx="6286500" cy="1847851"/>
          </a:xfrm>
          <a:prstGeom prst="rect">
            <a:avLst/>
          </a:prstGeom>
          <a:noFill/>
        </p:spPr>
      </p:pic>
      <p:pic>
        <p:nvPicPr>
          <p:cNvPr id="38918" name="Picture 6" descr="Cabbage Loopers: All About Trichoplusia Ni And How To Eliminate Them - Epic  Garde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92960"/>
            <a:ext cx="4648200" cy="2479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22098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Net catch the white moths &amp; hand pick the  caterpillars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OR…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Floating Row Covers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0" y="3380362"/>
            <a:ext cx="4216602" cy="3157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2468916" cy="2910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35059"/>
            <a:ext cx="3481173" cy="2607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47244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Must be removed off flowering vegetables for in time for pollinators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6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Corn Borer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598"/>
            <a:ext cx="3369661" cy="2523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13541"/>
            <a:ext cx="3048000" cy="1917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57" y="1389432"/>
            <a:ext cx="3300614" cy="2200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01" y="4152899"/>
            <a:ext cx="3612445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032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4648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smtClean="0"/>
              <a:t>Mexican </a:t>
            </a:r>
            <a:br>
              <a:rPr lang="en-US" sz="4400" dirty="0" smtClean="0"/>
            </a:br>
            <a:r>
              <a:rPr lang="en-US" sz="4400" dirty="0" smtClean="0"/>
              <a:t>Bean Beetle </a:t>
            </a:r>
          </a:p>
        </p:txBody>
      </p:sp>
      <p:pic>
        <p:nvPicPr>
          <p:cNvPr id="9219" name="Picture 2" descr="bean beetle da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276600"/>
            <a:ext cx="508793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bean beetle life cycle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52500" y="28575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4800"/>
            <a:ext cx="3507206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828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Hand pick and squish or drop into soapy water to drown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Damping-Off</a:t>
            </a:r>
          </a:p>
        </p:txBody>
      </p:sp>
      <p:pic>
        <p:nvPicPr>
          <p:cNvPr id="3" name="Picture 2" descr="damping off  pl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329447"/>
            <a:ext cx="3225800" cy="347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04800" y="1295400"/>
            <a:ext cx="3276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Caused </a:t>
            </a:r>
            <a:r>
              <a:rPr lang="en-US" sz="2800" dirty="0" smtClean="0">
                <a:solidFill>
                  <a:schemeClr val="bg1"/>
                </a:solidFill>
              </a:rPr>
              <a:t>by </a:t>
            </a:r>
            <a:r>
              <a:rPr lang="en-US" sz="2800" dirty="0">
                <a:solidFill>
                  <a:schemeClr val="bg1"/>
                </a:solidFill>
              </a:rPr>
              <a:t>fungi living in or near the surface of the </a:t>
            </a:r>
            <a:r>
              <a:rPr lang="en-US" sz="2800" dirty="0" smtClean="0">
                <a:solidFill>
                  <a:schemeClr val="bg1"/>
                </a:solidFill>
              </a:rPr>
              <a:t>soil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Providing good air circulation for seedlings is helpful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04" y="4525707"/>
            <a:ext cx="2743200" cy="2028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95800"/>
            <a:ext cx="3386462" cy="222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Colorado Potato Beetle</a:t>
            </a:r>
          </a:p>
        </p:txBody>
      </p:sp>
      <p:pic>
        <p:nvPicPr>
          <p:cNvPr id="11267" name="Picture 2" descr="potato bug egg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9718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potato bug larva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43000"/>
            <a:ext cx="267335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potato bug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3276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potato beetle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191000"/>
            <a:ext cx="254793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71800" y="31242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Hand pick and squish or drop into soapy water to drown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Spider Mites on Green Beans</a:t>
            </a:r>
          </a:p>
        </p:txBody>
      </p:sp>
      <p:pic>
        <p:nvPicPr>
          <p:cNvPr id="10243" name="Picture 2" descr="spider mite on bean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spider mite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43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Spider Mites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Confirm the pest with the white paper test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Spray underside of leaves with strong water spray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Repeat every three days for about a week (3 times)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Repeat white paper test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Don’t delay treatment as mites can defoliate the plants in just a very few days!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University of Maryland Master Gardener Handbook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Encyclopedia of Organic Gardening by Rodale Press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Maryland Cooperative Extension Home &amp; Garden Publications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SDSU Extension Master Gardener Manual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Cut worms</a:t>
            </a:r>
          </a:p>
        </p:txBody>
      </p:sp>
      <p:pic>
        <p:nvPicPr>
          <p:cNvPr id="14339" name="Picture 2" descr="cut worm on toma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54117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4191000" y="4953000"/>
            <a:ext cx="396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Protect transplants with stiff paper collars around the stems burying it at least 1 inch deep in the ground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67053"/>
            <a:ext cx="1828800" cy="2441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3694112"/>
            <a:ext cx="2828926" cy="2828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en-US" sz="6000" dirty="0" smtClean="0"/>
              <a:t>Aphids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Vegetable: Aphid, Cabbage | Center for Agriculture, Food, and the  Environment at UMass Amhers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phids - Vegetables | University of Maryland Extens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14800"/>
            <a:ext cx="358616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phids on Vegetables | US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71600"/>
            <a:ext cx="33528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4478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Can be controlled by blasting with strong stream of water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25399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Blossom-end Rot</a:t>
            </a:r>
          </a:p>
        </p:txBody>
      </p:sp>
      <p:pic>
        <p:nvPicPr>
          <p:cNvPr id="13315" name="Picture 3" descr="tomato blossom end rot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421" y="2895600"/>
            <a:ext cx="43434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7393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09600" y="4191000"/>
            <a:ext cx="312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deficiency of calcium is the basic cause of the </a:t>
            </a:r>
            <a:r>
              <a:rPr lang="en-US" sz="2400" dirty="0" smtClean="0">
                <a:solidFill>
                  <a:schemeClr val="bg1"/>
                </a:solidFill>
              </a:rPr>
              <a:t>trouble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Consistent watering is important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49882"/>
            <a:ext cx="3352800" cy="252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4114800" cy="1782763"/>
          </a:xfrm>
        </p:spPr>
        <p:txBody>
          <a:bodyPr/>
          <a:lstStyle/>
          <a:p>
            <a:pPr eaLnBrk="1" hangingPunct="1"/>
            <a:r>
              <a:rPr lang="en-US" dirty="0" smtClean="0"/>
              <a:t>Late Blight on Tomato</a:t>
            </a:r>
          </a:p>
        </p:txBody>
      </p:sp>
      <p:pic>
        <p:nvPicPr>
          <p:cNvPr id="3075" name="Picture 2" descr="late blight on tomato fru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45100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late blight on tomato leaf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4129088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late blight on tomato pla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038600"/>
            <a:ext cx="397033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Septoria</a:t>
            </a:r>
            <a:r>
              <a:rPr lang="en-US" dirty="0" smtClean="0"/>
              <a:t> leaf spot on tomato</a:t>
            </a:r>
            <a:endParaRPr lang="en-US" dirty="0"/>
          </a:p>
        </p:txBody>
      </p:sp>
      <p:pic>
        <p:nvPicPr>
          <p:cNvPr id="3" name="Picture 2" descr="closeup of tomato plant leaves with septoria leaf spot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90800"/>
            <a:ext cx="5943600" cy="262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Septoria Leaf Spot of Tomatoes | University of Maryland Exten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03082"/>
            <a:ext cx="3429000" cy="4569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blight on tomato</a:t>
            </a:r>
            <a:endParaRPr lang="en-US" dirty="0"/>
          </a:p>
        </p:txBody>
      </p:sp>
      <p:pic>
        <p:nvPicPr>
          <p:cNvPr id="3" name="Picture 2" descr=" A yellow tomato leaf with brown concentric circles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0957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Early Blight on Tomato | Vegetable Integrated Pest Management Scouting  Gui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2865225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Tomato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Grow resistant varieties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Crop rotation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Water soil, not leaves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Provides good air circulation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Don’t compost diseased leaves &amp; plants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283</TotalTime>
  <Words>304</Words>
  <Application>Microsoft Office PowerPoint</Application>
  <PresentationFormat>On-screen Show (4:3)</PresentationFormat>
  <Paragraphs>54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Vegetable Garden Pests</vt:lpstr>
      <vt:lpstr>Damping-Off</vt:lpstr>
      <vt:lpstr>Cut worms</vt:lpstr>
      <vt:lpstr>Aphids </vt:lpstr>
      <vt:lpstr>Blossom-end Rot</vt:lpstr>
      <vt:lpstr>Late Blight on Tomato</vt:lpstr>
      <vt:lpstr>Septoria leaf spot on tomato</vt:lpstr>
      <vt:lpstr>Early blight on tomato</vt:lpstr>
      <vt:lpstr>Preventing Tomato Diseases</vt:lpstr>
      <vt:lpstr>Powdery Mildew</vt:lpstr>
      <vt:lpstr>Tomato Hornworm</vt:lpstr>
      <vt:lpstr>  Squash Borer  s</vt:lpstr>
      <vt:lpstr>Squash Bug (stink bug)</vt:lpstr>
      <vt:lpstr>Cucumber Beetle</vt:lpstr>
      <vt:lpstr>Cucumber  Mosaic Virus &amp; Bacterial Wilt</vt:lpstr>
      <vt:lpstr>Cabbage “Worms”</vt:lpstr>
      <vt:lpstr>Floating Row Covers</vt:lpstr>
      <vt:lpstr>European Corn Borer</vt:lpstr>
      <vt:lpstr>Mexican  Bean Beetle </vt:lpstr>
      <vt:lpstr>Colorado Potato Beetle</vt:lpstr>
      <vt:lpstr>Spider Mites on Green Beans</vt:lpstr>
      <vt:lpstr>Controlling Spider Mites</vt:lpstr>
      <vt:lpstr>References: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Diana</dc:creator>
  <cp:lastModifiedBy>HP</cp:lastModifiedBy>
  <cp:revision>34</cp:revision>
  <dcterms:created xsi:type="dcterms:W3CDTF">2013-03-25T23:05:56Z</dcterms:created>
  <dcterms:modified xsi:type="dcterms:W3CDTF">2022-05-17T15:52:02Z</dcterms:modified>
</cp:coreProperties>
</file>